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3"/>
  </p:notesMasterIdLst>
  <p:sldIdLst>
    <p:sldId id="256" r:id="rId2"/>
    <p:sldId id="329" r:id="rId3"/>
    <p:sldId id="332" r:id="rId4"/>
    <p:sldId id="333" r:id="rId5"/>
    <p:sldId id="335" r:id="rId6"/>
    <p:sldId id="336" r:id="rId7"/>
    <p:sldId id="339" r:id="rId8"/>
    <p:sldId id="340" r:id="rId9"/>
    <p:sldId id="330" r:id="rId10"/>
    <p:sldId id="341" r:id="rId11"/>
    <p:sldId id="342" r:id="rId12"/>
    <p:sldId id="303" r:id="rId13"/>
    <p:sldId id="344" r:id="rId14"/>
    <p:sldId id="346" r:id="rId15"/>
    <p:sldId id="347" r:id="rId16"/>
    <p:sldId id="348" r:id="rId17"/>
    <p:sldId id="345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2" r:id="rId27"/>
    <p:sldId id="307" r:id="rId28"/>
    <p:sldId id="294" r:id="rId29"/>
    <p:sldId id="295" r:id="rId30"/>
    <p:sldId id="296" r:id="rId31"/>
    <p:sldId id="298" r:id="rId32"/>
    <p:sldId id="299" r:id="rId33"/>
    <p:sldId id="300" r:id="rId34"/>
    <p:sldId id="301" r:id="rId35"/>
    <p:sldId id="305" r:id="rId36"/>
    <p:sldId id="304" r:id="rId37"/>
    <p:sldId id="306" r:id="rId38"/>
    <p:sldId id="380" r:id="rId39"/>
    <p:sldId id="308" r:id="rId40"/>
    <p:sldId id="309" r:id="rId41"/>
    <p:sldId id="310" r:id="rId42"/>
    <p:sldId id="311" r:id="rId43"/>
    <p:sldId id="313" r:id="rId44"/>
    <p:sldId id="331" r:id="rId45"/>
    <p:sldId id="349" r:id="rId46"/>
    <p:sldId id="350" r:id="rId47"/>
    <p:sldId id="351" r:id="rId48"/>
    <p:sldId id="352" r:id="rId49"/>
    <p:sldId id="353" r:id="rId50"/>
    <p:sldId id="355" r:id="rId51"/>
    <p:sldId id="356" r:id="rId52"/>
    <p:sldId id="357" r:id="rId53"/>
    <p:sldId id="358" r:id="rId54"/>
    <p:sldId id="359" r:id="rId55"/>
    <p:sldId id="360" r:id="rId56"/>
    <p:sldId id="361" r:id="rId57"/>
    <p:sldId id="362" r:id="rId58"/>
    <p:sldId id="363" r:id="rId59"/>
    <p:sldId id="364" r:id="rId60"/>
    <p:sldId id="365" r:id="rId61"/>
    <p:sldId id="366" r:id="rId62"/>
    <p:sldId id="375" r:id="rId63"/>
    <p:sldId id="371" r:id="rId64"/>
    <p:sldId id="373" r:id="rId65"/>
    <p:sldId id="372" r:id="rId66"/>
    <p:sldId id="374" r:id="rId67"/>
    <p:sldId id="376" r:id="rId68"/>
    <p:sldId id="377" r:id="rId69"/>
    <p:sldId id="378" r:id="rId70"/>
    <p:sldId id="379" r:id="rId71"/>
    <p:sldId id="267" r:id="rId72"/>
  </p:sldIdLst>
  <p:sldSz cx="24384000" cy="13716000"/>
  <p:notesSz cx="6858000" cy="9144000"/>
  <p:embeddedFontLst>
    <p:embeddedFont>
      <p:font typeface="Helvetica Neue" panose="020B0600000101010101" charset="0"/>
      <p:regular r:id="rId74"/>
      <p:bold r:id="rId75"/>
      <p:italic r:id="rId76"/>
      <p:boldItalic r:id="rId77"/>
    </p:embeddedFont>
    <p:embeddedFont>
      <p:font typeface="맑은 고딕" panose="020B0503020000020004" pitchFamily="50" charset="-127"/>
      <p:regular r:id="rId78"/>
      <p:bold r:id="rId79"/>
    </p:embeddedFont>
    <p:embeddedFont>
      <p:font typeface="Helvetica Neue Light" panose="020B0600000101010101" charset="0"/>
      <p:regular r:id="rId80"/>
      <p:bold r:id="rId81"/>
      <p:italic r:id="rId82"/>
      <p:boldItalic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4" roundtripDataSignature="AMtx7mhXrKN6WLTKZ2uTUtJ4DgffNdaV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9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22" autoAdjust="0"/>
    <p:restoredTop sz="94660"/>
  </p:normalViewPr>
  <p:slideViewPr>
    <p:cSldViewPr snapToGrid="0">
      <p:cViewPr>
        <p:scale>
          <a:sx n="50" d="100"/>
          <a:sy n="50" d="100"/>
        </p:scale>
        <p:origin x="29" y="-3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customschemas.google.com/relationships/presentationmetadata" Target="meta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7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2.fntdata"/><Relationship Id="rId83" Type="http://schemas.openxmlformats.org/officeDocument/2006/relationships/font" Target="fonts/font10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font" Target="fonts/font9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CD23B6-795E-40D7-9AB4-726A7BB15E9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E00556D-010C-45E9-B29B-91877EE462CC}">
      <dgm:prSet phldrT="[텍스트]"/>
      <dgm:spPr/>
      <dgm:t>
        <a:bodyPr/>
        <a:lstStyle/>
        <a:p>
          <a:pPr latinLnBrk="1"/>
          <a:r>
            <a:rPr lang="ko-KR" altLang="en-US" dirty="0" smtClean="0"/>
            <a:t>언어 몰라도 무작정 예제 사용해보기 </a:t>
          </a:r>
          <a:endParaRPr lang="ko-KR" altLang="en-US" dirty="0"/>
        </a:p>
      </dgm:t>
    </dgm:pt>
    <dgm:pt modelId="{CD0B0478-213E-4B00-8160-BAF3BBC63C26}" type="parTrans" cxnId="{156E5571-AC48-48DC-9797-9444A137474C}">
      <dgm:prSet/>
      <dgm:spPr/>
      <dgm:t>
        <a:bodyPr/>
        <a:lstStyle/>
        <a:p>
          <a:pPr latinLnBrk="1"/>
          <a:endParaRPr lang="ko-KR" altLang="en-US"/>
        </a:p>
      </dgm:t>
    </dgm:pt>
    <dgm:pt modelId="{FEAB52A3-4608-470B-A352-6F96F64A29BF}" type="sibTrans" cxnId="{156E5571-AC48-48DC-9797-9444A137474C}">
      <dgm:prSet/>
      <dgm:spPr/>
      <dgm:t>
        <a:bodyPr/>
        <a:lstStyle/>
        <a:p>
          <a:pPr latinLnBrk="1"/>
          <a:endParaRPr lang="ko-KR" altLang="en-US"/>
        </a:p>
      </dgm:t>
    </dgm:pt>
    <dgm:pt modelId="{8A68133A-6AB9-4FCC-AE23-C06A96E13DF9}">
      <dgm:prSet phldrT="[텍스트]"/>
      <dgm:spPr/>
      <dgm:t>
        <a:bodyPr/>
        <a:lstStyle/>
        <a:p>
          <a:pPr latinLnBrk="1"/>
          <a:r>
            <a:rPr lang="ko-KR" altLang="en-US" dirty="0" smtClean="0"/>
            <a:t>언어 배우기 </a:t>
          </a:r>
          <a:endParaRPr lang="ko-KR" altLang="en-US" dirty="0"/>
        </a:p>
      </dgm:t>
    </dgm:pt>
    <dgm:pt modelId="{03BBEFDE-E64D-4C06-A9DD-22DEB97A8247}" type="parTrans" cxnId="{ED51678D-2A60-4389-BD44-9DD08B63437C}">
      <dgm:prSet/>
      <dgm:spPr/>
      <dgm:t>
        <a:bodyPr/>
        <a:lstStyle/>
        <a:p>
          <a:pPr latinLnBrk="1"/>
          <a:endParaRPr lang="ko-KR" altLang="en-US"/>
        </a:p>
      </dgm:t>
    </dgm:pt>
    <dgm:pt modelId="{CFE508FE-1279-46DB-8436-C83EEE33FE1A}" type="sibTrans" cxnId="{ED51678D-2A60-4389-BD44-9DD08B63437C}">
      <dgm:prSet/>
      <dgm:spPr/>
      <dgm:t>
        <a:bodyPr/>
        <a:lstStyle/>
        <a:p>
          <a:pPr latinLnBrk="1"/>
          <a:endParaRPr lang="ko-KR" altLang="en-US"/>
        </a:p>
      </dgm:t>
    </dgm:pt>
    <dgm:pt modelId="{D06B9CA7-C43B-472F-A2D4-04388F917328}">
      <dgm:prSet phldrT="[텍스트]"/>
      <dgm:spPr/>
      <dgm:t>
        <a:bodyPr/>
        <a:lstStyle/>
        <a:p>
          <a:pPr latinLnBrk="1"/>
          <a:r>
            <a:rPr lang="ko-KR" altLang="en-US" dirty="0" smtClean="0"/>
            <a:t>더 깊은 이해와 함께 예제 이용하기 </a:t>
          </a:r>
          <a:endParaRPr lang="ko-KR" altLang="en-US" dirty="0"/>
        </a:p>
      </dgm:t>
    </dgm:pt>
    <dgm:pt modelId="{B630D775-04EC-4E72-9A81-1E95E5C12300}" type="parTrans" cxnId="{6AF07F27-2350-4439-93F2-04501CFEBBE7}">
      <dgm:prSet/>
      <dgm:spPr/>
      <dgm:t>
        <a:bodyPr/>
        <a:lstStyle/>
        <a:p>
          <a:pPr latinLnBrk="1"/>
          <a:endParaRPr lang="ko-KR" altLang="en-US"/>
        </a:p>
      </dgm:t>
    </dgm:pt>
    <dgm:pt modelId="{D00752F0-C24E-4E36-A116-8A43F2930A6F}" type="sibTrans" cxnId="{6AF07F27-2350-4439-93F2-04501CFEBBE7}">
      <dgm:prSet/>
      <dgm:spPr/>
      <dgm:t>
        <a:bodyPr/>
        <a:lstStyle/>
        <a:p>
          <a:pPr latinLnBrk="1"/>
          <a:endParaRPr lang="ko-KR" altLang="en-US"/>
        </a:p>
      </dgm:t>
    </dgm:pt>
    <dgm:pt modelId="{60225AA0-70CD-471A-8DAC-8D3922227B4B}" type="pres">
      <dgm:prSet presAssocID="{8DCD23B6-795E-40D7-9AB4-726A7BB15E95}" presName="Name0" presStyleCnt="0">
        <dgm:presLayoutVars>
          <dgm:dir/>
          <dgm:resizeHandles val="exact"/>
        </dgm:presLayoutVars>
      </dgm:prSet>
      <dgm:spPr/>
    </dgm:pt>
    <dgm:pt modelId="{12214C70-82D8-47A2-BD24-3953B495FBD7}" type="pres">
      <dgm:prSet presAssocID="{8E00556D-010C-45E9-B29B-91877EE462CC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4BF70FC-552B-45C7-BC06-3E7EEA02217D}" type="pres">
      <dgm:prSet presAssocID="{FEAB52A3-4608-470B-A352-6F96F64A29BF}" presName="sibTrans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6063AECF-0AC1-4A3B-82DA-109098FFB542}" type="pres">
      <dgm:prSet presAssocID="{FEAB52A3-4608-470B-A352-6F96F64A29BF}" presName="connectorText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074193D0-A302-496D-8AAA-96CDC3C3E6D9}" type="pres">
      <dgm:prSet presAssocID="{8A68133A-6AB9-4FCC-AE23-C06A96E13DF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B411E02-726F-4000-949B-FDC2482812DD}" type="pres">
      <dgm:prSet presAssocID="{CFE508FE-1279-46DB-8436-C83EEE33FE1A}" presName="sibTrans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F5FC5BAF-F86C-4B6B-9CEC-76BFFFAB4AB9}" type="pres">
      <dgm:prSet presAssocID="{CFE508FE-1279-46DB-8436-C83EEE33FE1A}" presName="connectorText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400B9CF7-D4F2-401D-A139-9E099CB07C16}" type="pres">
      <dgm:prSet presAssocID="{D06B9CA7-C43B-472F-A2D4-04388F917328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156E5571-AC48-48DC-9797-9444A137474C}" srcId="{8DCD23B6-795E-40D7-9AB4-726A7BB15E95}" destId="{8E00556D-010C-45E9-B29B-91877EE462CC}" srcOrd="0" destOrd="0" parTransId="{CD0B0478-213E-4B00-8160-BAF3BBC63C26}" sibTransId="{FEAB52A3-4608-470B-A352-6F96F64A29BF}"/>
    <dgm:cxn modelId="{E235B1ED-77B8-422E-AF2D-15D8F08002FB}" type="presOf" srcId="{FEAB52A3-4608-470B-A352-6F96F64A29BF}" destId="{6063AECF-0AC1-4A3B-82DA-109098FFB542}" srcOrd="1" destOrd="0" presId="urn:microsoft.com/office/officeart/2005/8/layout/process1"/>
    <dgm:cxn modelId="{68C08807-7B95-4FDF-9D64-3B8E64E4AC58}" type="presOf" srcId="{FEAB52A3-4608-470B-A352-6F96F64A29BF}" destId="{34BF70FC-552B-45C7-BC06-3E7EEA02217D}" srcOrd="0" destOrd="0" presId="urn:microsoft.com/office/officeart/2005/8/layout/process1"/>
    <dgm:cxn modelId="{51C57518-8967-4D7B-983A-29A22C973E05}" type="presOf" srcId="{8E00556D-010C-45E9-B29B-91877EE462CC}" destId="{12214C70-82D8-47A2-BD24-3953B495FBD7}" srcOrd="0" destOrd="0" presId="urn:microsoft.com/office/officeart/2005/8/layout/process1"/>
    <dgm:cxn modelId="{4818E60E-2B6D-4305-A4EC-A605CF51DAD1}" type="presOf" srcId="{CFE508FE-1279-46DB-8436-C83EEE33FE1A}" destId="{F5FC5BAF-F86C-4B6B-9CEC-76BFFFAB4AB9}" srcOrd="1" destOrd="0" presId="urn:microsoft.com/office/officeart/2005/8/layout/process1"/>
    <dgm:cxn modelId="{6AF07F27-2350-4439-93F2-04501CFEBBE7}" srcId="{8DCD23B6-795E-40D7-9AB4-726A7BB15E95}" destId="{D06B9CA7-C43B-472F-A2D4-04388F917328}" srcOrd="2" destOrd="0" parTransId="{B630D775-04EC-4E72-9A81-1E95E5C12300}" sibTransId="{D00752F0-C24E-4E36-A116-8A43F2930A6F}"/>
    <dgm:cxn modelId="{F3F1235B-3A9A-4EA6-BD16-19E71E9A16AF}" type="presOf" srcId="{CFE508FE-1279-46DB-8436-C83EEE33FE1A}" destId="{1B411E02-726F-4000-949B-FDC2482812DD}" srcOrd="0" destOrd="0" presId="urn:microsoft.com/office/officeart/2005/8/layout/process1"/>
    <dgm:cxn modelId="{5BC7313F-BC8F-423A-8DFF-ACA702C08FB8}" type="presOf" srcId="{D06B9CA7-C43B-472F-A2D4-04388F917328}" destId="{400B9CF7-D4F2-401D-A139-9E099CB07C16}" srcOrd="0" destOrd="0" presId="urn:microsoft.com/office/officeart/2005/8/layout/process1"/>
    <dgm:cxn modelId="{A241E61D-CD37-4E46-903D-2DF7B351D9F5}" type="presOf" srcId="{8A68133A-6AB9-4FCC-AE23-C06A96E13DF9}" destId="{074193D0-A302-496D-8AAA-96CDC3C3E6D9}" srcOrd="0" destOrd="0" presId="urn:microsoft.com/office/officeart/2005/8/layout/process1"/>
    <dgm:cxn modelId="{ED51678D-2A60-4389-BD44-9DD08B63437C}" srcId="{8DCD23B6-795E-40D7-9AB4-726A7BB15E95}" destId="{8A68133A-6AB9-4FCC-AE23-C06A96E13DF9}" srcOrd="1" destOrd="0" parTransId="{03BBEFDE-E64D-4C06-A9DD-22DEB97A8247}" sibTransId="{CFE508FE-1279-46DB-8436-C83EEE33FE1A}"/>
    <dgm:cxn modelId="{86DE907E-D869-4A9D-8B14-CC33AFFB04D3}" type="presOf" srcId="{8DCD23B6-795E-40D7-9AB4-726A7BB15E95}" destId="{60225AA0-70CD-471A-8DAC-8D3922227B4B}" srcOrd="0" destOrd="0" presId="urn:microsoft.com/office/officeart/2005/8/layout/process1"/>
    <dgm:cxn modelId="{871641DD-2228-493B-8678-7C0F131CECA2}" type="presParOf" srcId="{60225AA0-70CD-471A-8DAC-8D3922227B4B}" destId="{12214C70-82D8-47A2-BD24-3953B495FBD7}" srcOrd="0" destOrd="0" presId="urn:microsoft.com/office/officeart/2005/8/layout/process1"/>
    <dgm:cxn modelId="{1525AB4E-D27F-4B64-B804-5C6E7AF2F399}" type="presParOf" srcId="{60225AA0-70CD-471A-8DAC-8D3922227B4B}" destId="{34BF70FC-552B-45C7-BC06-3E7EEA02217D}" srcOrd="1" destOrd="0" presId="urn:microsoft.com/office/officeart/2005/8/layout/process1"/>
    <dgm:cxn modelId="{FF8BFA33-6126-422E-8310-06F20CCCDAB4}" type="presParOf" srcId="{34BF70FC-552B-45C7-BC06-3E7EEA02217D}" destId="{6063AECF-0AC1-4A3B-82DA-109098FFB542}" srcOrd="0" destOrd="0" presId="urn:microsoft.com/office/officeart/2005/8/layout/process1"/>
    <dgm:cxn modelId="{B87DB311-3CEA-4526-B795-8E4C6A9D6D03}" type="presParOf" srcId="{60225AA0-70CD-471A-8DAC-8D3922227B4B}" destId="{074193D0-A302-496D-8AAA-96CDC3C3E6D9}" srcOrd="2" destOrd="0" presId="urn:microsoft.com/office/officeart/2005/8/layout/process1"/>
    <dgm:cxn modelId="{9DE04266-141B-40BF-A3D9-E2723E589B68}" type="presParOf" srcId="{60225AA0-70CD-471A-8DAC-8D3922227B4B}" destId="{1B411E02-726F-4000-949B-FDC2482812DD}" srcOrd="3" destOrd="0" presId="urn:microsoft.com/office/officeart/2005/8/layout/process1"/>
    <dgm:cxn modelId="{C2E16359-1AEE-4EAD-A981-EED306E7B1E2}" type="presParOf" srcId="{1B411E02-726F-4000-949B-FDC2482812DD}" destId="{F5FC5BAF-F86C-4B6B-9CEC-76BFFFAB4AB9}" srcOrd="0" destOrd="0" presId="urn:microsoft.com/office/officeart/2005/8/layout/process1"/>
    <dgm:cxn modelId="{F249CB07-C8C7-4531-9767-51C5994CC9F6}" type="presParOf" srcId="{60225AA0-70CD-471A-8DAC-8D3922227B4B}" destId="{400B9CF7-D4F2-401D-A139-9E099CB07C1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214C70-82D8-47A2-BD24-3953B495FBD7}">
      <dsp:nvSpPr>
        <dsp:cNvPr id="0" name=""/>
        <dsp:cNvSpPr/>
      </dsp:nvSpPr>
      <dsp:spPr>
        <a:xfrm>
          <a:off x="14287" y="4137554"/>
          <a:ext cx="4270374" cy="25622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500" kern="1200" dirty="0" smtClean="0"/>
            <a:t>언어 몰라도 무작정 예제 사용해보기 </a:t>
          </a:r>
          <a:endParaRPr lang="ko-KR" altLang="en-US" sz="3500" kern="1200" dirty="0"/>
        </a:p>
      </dsp:txBody>
      <dsp:txXfrm>
        <a:off x="89332" y="4212599"/>
        <a:ext cx="4120284" cy="2412135"/>
      </dsp:txXfrm>
    </dsp:sp>
    <dsp:sp modelId="{34BF70FC-552B-45C7-BC06-3E7EEA02217D}">
      <dsp:nvSpPr>
        <dsp:cNvPr id="0" name=""/>
        <dsp:cNvSpPr/>
      </dsp:nvSpPr>
      <dsp:spPr>
        <a:xfrm>
          <a:off x="4711700" y="4889140"/>
          <a:ext cx="905319" cy="1059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800" kern="1200"/>
        </a:p>
      </dsp:txBody>
      <dsp:txXfrm>
        <a:off x="4711700" y="5100951"/>
        <a:ext cx="633723" cy="635431"/>
      </dsp:txXfrm>
    </dsp:sp>
    <dsp:sp modelId="{074193D0-A302-496D-8AAA-96CDC3C3E6D9}">
      <dsp:nvSpPr>
        <dsp:cNvPr id="0" name=""/>
        <dsp:cNvSpPr/>
      </dsp:nvSpPr>
      <dsp:spPr>
        <a:xfrm>
          <a:off x="5992812" y="4137554"/>
          <a:ext cx="4270374" cy="25622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500" kern="1200" dirty="0" smtClean="0"/>
            <a:t>언어 배우기 </a:t>
          </a:r>
          <a:endParaRPr lang="ko-KR" altLang="en-US" sz="3500" kern="1200" dirty="0"/>
        </a:p>
      </dsp:txBody>
      <dsp:txXfrm>
        <a:off x="6067857" y="4212599"/>
        <a:ext cx="4120284" cy="2412135"/>
      </dsp:txXfrm>
    </dsp:sp>
    <dsp:sp modelId="{1B411E02-726F-4000-949B-FDC2482812DD}">
      <dsp:nvSpPr>
        <dsp:cNvPr id="0" name=""/>
        <dsp:cNvSpPr/>
      </dsp:nvSpPr>
      <dsp:spPr>
        <a:xfrm>
          <a:off x="10690224" y="4889140"/>
          <a:ext cx="905319" cy="1059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800" kern="1200"/>
        </a:p>
      </dsp:txBody>
      <dsp:txXfrm>
        <a:off x="10690224" y="5100951"/>
        <a:ext cx="633723" cy="635431"/>
      </dsp:txXfrm>
    </dsp:sp>
    <dsp:sp modelId="{400B9CF7-D4F2-401D-A139-9E099CB07C16}">
      <dsp:nvSpPr>
        <dsp:cNvPr id="0" name=""/>
        <dsp:cNvSpPr/>
      </dsp:nvSpPr>
      <dsp:spPr>
        <a:xfrm>
          <a:off x="11971337" y="4137554"/>
          <a:ext cx="4270374" cy="25622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500" kern="1200" dirty="0" smtClean="0"/>
            <a:t>더 깊은 이해와 함께 예제 이용하기 </a:t>
          </a:r>
          <a:endParaRPr lang="ko-KR" altLang="en-US" sz="3500" kern="1200" dirty="0"/>
        </a:p>
      </dsp:txBody>
      <dsp:txXfrm>
        <a:off x="12046382" y="4212599"/>
        <a:ext cx="4120284" cy="24121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6303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5862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3907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2180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4343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17381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88346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3890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19244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505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380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25961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74224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sz="2200" b="0" i="0" u="none" strike="noStrike" cap="none" dirty="0" smtClean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ea462ad3dc365e4f8a77ae45161674c9</a:t>
            </a:r>
            <a:r>
              <a:rPr lang="ko-KR" altLang="en-US" sz="2200" b="0" i="0" u="none" strike="noStrike" cap="none" dirty="0" smtClean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복사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19189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30470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10821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1197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98906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52362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34008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2505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06282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52511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97055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53871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17527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68667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38553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65628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35085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38860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9696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6184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1632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2985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92464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36439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97878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98071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90181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83807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43110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5617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534239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20136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79696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28030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92531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41217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118135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001786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236060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182316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2402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639603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425167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420684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915752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502860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861015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291587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304787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792109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870528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9395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517062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1041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3795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body" idx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20"/>
              <a:buFont typeface="Helvetica Neue"/>
              <a:buNone/>
              <a:defRPr sz="342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body" idx="2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부제" type="tx">
  <p:cSld name="제목 및 부제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5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65431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의제">
  <p:cSld name="의제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3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3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역서">
  <p:cSld name="내역서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4"/>
          <p:cNvSpPr txBox="1">
            <a:spLocks noGrp="1"/>
          </p:cNvSpPr>
          <p:nvPr>
            <p:ph type="body" idx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중요한 사실">
  <p:cSld name="중요한 사실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>
            <a:spLocks noGrp="1"/>
          </p:cNvSpPr>
          <p:nvPr>
            <p:ph type="body" idx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body" idx="2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80"/>
              <a:buFont typeface="Helvetica Neue"/>
              <a:buNone/>
              <a:defRPr sz="528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인용">
  <p:cSld name="인용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6"/>
          <p:cNvSpPr txBox="1">
            <a:spLocks noGrp="1"/>
          </p:cNvSpPr>
          <p:nvPr>
            <p:ph type="body" idx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body" idx="2"/>
          </p:nvPr>
        </p:nvSpPr>
        <p:spPr>
          <a:xfrm>
            <a:off x="1753923" y="4939860"/>
            <a:ext cx="20876153" cy="383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진 - 3장">
  <p:cSld name="사진 - 3장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7"/>
          <p:cNvSpPr>
            <a:spLocks noGrp="1"/>
          </p:cNvSpPr>
          <p:nvPr>
            <p:ph type="pic" idx="2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Google Shape;68;p27"/>
          <p:cNvSpPr>
            <a:spLocks noGrp="1"/>
          </p:cNvSpPr>
          <p:nvPr>
            <p:ph type="pic" idx="3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9" name="Google Shape;69;p27"/>
          <p:cNvSpPr>
            <a:spLocks noGrp="1"/>
          </p:cNvSpPr>
          <p:nvPr>
            <p:ph type="pic" idx="4"/>
          </p:nvPr>
        </p:nvSpPr>
        <p:spPr>
          <a:xfrm>
            <a:off x="-139700" y="495300"/>
            <a:ext cx="16611600" cy="12458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진">
  <p:cSld name="사진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8"/>
          <p:cNvSpPr>
            <a:spLocks noGrp="1"/>
          </p:cNvSpPr>
          <p:nvPr>
            <p:ph type="pic" idx="2"/>
          </p:nvPr>
        </p:nvSpPr>
        <p:spPr>
          <a:xfrm>
            <a:off x="-1333500" y="-5524500"/>
            <a:ext cx="27051001" cy="21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페이지">
  <p:cSld name="빈 페이지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9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구분점">
  <p:cSld name="제목 및 구분점 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0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799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30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350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hyperlink" Target="https://apis.map.kakao.com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jefflee0127.github.io/mytownmap/kakaoexample" TargetMode="Externa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jefflee0127.github.io/mytownmap/kakaoexample" TargetMode="Externa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fonts.google.com/" TargetMode="Externa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contact@sullivanproject.io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Artboard Copy 1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9557"/>
            <a:ext cx="24384001" cy="1415845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1517625" y="1934725"/>
            <a:ext cx="19774832" cy="114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rial"/>
              <a:buNone/>
            </a:pPr>
            <a:r>
              <a:rPr lang="en-US" sz="7500" dirty="0" smtClean="0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2</a:t>
            </a:r>
            <a:r>
              <a:rPr lang="ko-KR" altLang="en-US" sz="7500" dirty="0" smtClean="0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차시 </a:t>
            </a:r>
            <a:r>
              <a:rPr lang="en-US" altLang="ko-KR" sz="7500" dirty="0" smtClean="0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– </a:t>
            </a:r>
            <a:r>
              <a:rPr lang="ko-KR" altLang="en-US" sz="7500" dirty="0" smtClean="0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온라인과 오프라인 연결하기 </a:t>
            </a:r>
            <a:r>
              <a:rPr lang="en-US" altLang="ko-KR" sz="7500" dirty="0" smtClean="0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(</a:t>
            </a:r>
            <a:r>
              <a:rPr lang="ko-KR" altLang="en-US" sz="7500" dirty="0" smtClean="0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지도 </a:t>
            </a:r>
            <a:r>
              <a:rPr lang="en-US" altLang="ko-KR" sz="7500" dirty="0" smtClean="0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API)</a:t>
            </a:r>
            <a:endParaRPr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pic>
        <p:nvPicPr>
          <p:cNvPr id="86" name="Google Shape;86;p1" descr="Fill 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1"/>
          <p:cNvCxnSpPr/>
          <p:nvPr/>
        </p:nvCxnSpPr>
        <p:spPr>
          <a:xfrm>
            <a:off x="6689133" y="5384075"/>
            <a:ext cx="1011983" cy="1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9" name="Google Shape;89;p1"/>
          <p:cNvSpPr txBox="1"/>
          <p:nvPr/>
        </p:nvSpPr>
        <p:spPr>
          <a:xfrm>
            <a:off x="1517625" y="5063475"/>
            <a:ext cx="56775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</a:pPr>
            <a:r>
              <a:rPr lang="ko-KR" altLang="en-US" sz="3500" dirty="0" smtClean="0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설리번프로젝트 </a:t>
            </a:r>
            <a:r>
              <a:rPr lang="ko-KR" altLang="en-US" sz="3500" dirty="0" err="1" smtClean="0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이덕행</a:t>
            </a:r>
            <a:endParaRPr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8434375" y="5063475"/>
            <a:ext cx="6082800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</a:pPr>
            <a:r>
              <a:rPr lang="en-US" sz="3500" dirty="0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j</a:t>
            </a:r>
            <a:r>
              <a:rPr lang="en-US" sz="3500" dirty="0" smtClean="0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efflee.ldh@gmail.com </a:t>
            </a:r>
            <a:endParaRPr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/>
          <p:nvPr/>
        </p:nvSpPr>
        <p:spPr>
          <a:xfrm>
            <a:off x="1219200" y="1127199"/>
            <a:ext cx="7229856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altLang="ko-KR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HTML </a:t>
            </a:r>
            <a:r>
              <a:rPr lang="ko-KR" altLang="en-US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깊게 들어가기    </a:t>
            </a:r>
            <a:endParaRPr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503045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사진 넣어주기    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</a:t>
            </a:r>
            <a:endParaRPr b="1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663" y="2758864"/>
            <a:ext cx="11959999" cy="1046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2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/>
          <p:nvPr/>
        </p:nvSpPr>
        <p:spPr>
          <a:xfrm>
            <a:off x="1219200" y="1127199"/>
            <a:ext cx="7229856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altLang="ko-KR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HTML </a:t>
            </a:r>
            <a:r>
              <a:rPr lang="ko-KR" altLang="en-US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깊게 들어가기    </a:t>
            </a:r>
            <a:endParaRPr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503045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사진 넣어주기    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</a:t>
            </a:r>
            <a:endParaRPr b="1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672" y="3620071"/>
            <a:ext cx="9616440" cy="872157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2108133" y="7980859"/>
            <a:ext cx="2031539" cy="11017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4760656" y="8239340"/>
            <a:ext cx="5234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 smtClean="0">
                <a:solidFill>
                  <a:srgbClr val="FF0000"/>
                </a:solidFill>
              </a:rPr>
              <a:t>우클릭</a:t>
            </a:r>
            <a:r>
              <a:rPr lang="ko-KR" altLang="en-US" sz="3200" dirty="0" smtClean="0">
                <a:solidFill>
                  <a:srgbClr val="FF0000"/>
                </a:solidFill>
              </a:rPr>
              <a:t> </a:t>
            </a:r>
            <a:r>
              <a:rPr lang="en-US" altLang="ko-KR" sz="3200" dirty="0" smtClean="0">
                <a:solidFill>
                  <a:srgbClr val="FF0000"/>
                </a:solidFill>
              </a:rPr>
              <a:t>-&gt; </a:t>
            </a:r>
            <a:r>
              <a:rPr lang="ko-KR" altLang="en-US" sz="3200" dirty="0" smtClean="0">
                <a:solidFill>
                  <a:srgbClr val="FF0000"/>
                </a:solidFill>
              </a:rPr>
              <a:t>이미지 주소 복사 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59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/>
          <p:nvPr/>
        </p:nvSpPr>
        <p:spPr>
          <a:xfrm>
            <a:off x="0" y="0"/>
            <a:ext cx="24384001" cy="13716002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066" y="1027184"/>
            <a:ext cx="21033868" cy="1166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14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/>
          <p:nvPr/>
        </p:nvSpPr>
        <p:spPr>
          <a:xfrm>
            <a:off x="0" y="0"/>
            <a:ext cx="24384001" cy="13716002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377" y="2238376"/>
            <a:ext cx="19299246" cy="923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39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/>
          <p:nvPr/>
        </p:nvSpPr>
        <p:spPr>
          <a:xfrm>
            <a:off x="1219200" y="1127199"/>
            <a:ext cx="7229856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altLang="ko-KR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HTML </a:t>
            </a:r>
            <a:r>
              <a:rPr lang="ko-KR" altLang="en-US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깊게 들어가기    </a:t>
            </a:r>
            <a:endParaRPr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503045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하는 김에 유튜브 영상도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… </a:t>
            </a: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   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</a:t>
            </a:r>
            <a:endParaRPr b="1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269" y="4368164"/>
            <a:ext cx="18720423" cy="725487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5233880" y="5440859"/>
            <a:ext cx="4435880" cy="25042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42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/>
          <p:nvPr/>
        </p:nvSpPr>
        <p:spPr>
          <a:xfrm>
            <a:off x="1219200" y="1127199"/>
            <a:ext cx="7229856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altLang="ko-KR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HTML </a:t>
            </a:r>
            <a:r>
              <a:rPr lang="ko-KR" altLang="en-US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깊게 들어가기    </a:t>
            </a:r>
            <a:endParaRPr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503045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하는 김에 유튜브 영상도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… </a:t>
            </a: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   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</a:t>
            </a:r>
            <a:endParaRPr b="1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894" y="4556124"/>
            <a:ext cx="20970685" cy="61118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863320" y="9184640"/>
            <a:ext cx="20895080" cy="6908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68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/>
          <p:nvPr/>
        </p:nvSpPr>
        <p:spPr>
          <a:xfrm>
            <a:off x="1219200" y="1127199"/>
            <a:ext cx="7229856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altLang="ko-KR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HTML </a:t>
            </a:r>
            <a:r>
              <a:rPr lang="ko-KR" altLang="en-US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깊게 들어가기    </a:t>
            </a:r>
            <a:endParaRPr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503045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하는 김에 유튜브 영상도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… </a:t>
            </a: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   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</a:t>
            </a:r>
            <a:endParaRPr b="1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570" y="4031932"/>
            <a:ext cx="14897100" cy="894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6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9EA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"/>
          <p:cNvSpPr txBox="1"/>
          <p:nvPr/>
        </p:nvSpPr>
        <p:spPr>
          <a:xfrm>
            <a:off x="2950575" y="5656262"/>
            <a:ext cx="18482700" cy="164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Arial"/>
              <a:buNone/>
            </a:pPr>
            <a:r>
              <a:rPr lang="ko-KR" altLang="en-US" sz="10000" dirty="0" smtClean="0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이제 지도를 넣어봅시다</a:t>
            </a:r>
            <a:r>
              <a:rPr lang="en-US" altLang="ko-KR" sz="10000" dirty="0" smtClean="0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3275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7229856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지도 </a:t>
            </a:r>
            <a:r>
              <a:rPr lang="en-US" altLang="ko-KR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API </a:t>
            </a:r>
            <a:r>
              <a:rPr lang="ko-KR" altLang="en-US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첫걸음   </a:t>
            </a:r>
            <a:endParaRPr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503045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카카오 </a:t>
            </a:r>
            <a:r>
              <a:rPr lang="ko-KR" altLang="en-US" sz="6000" b="1" dirty="0" err="1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디벨로퍼스에서</a:t>
            </a: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API </a:t>
            </a: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키를 받아요  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</a:t>
            </a:r>
            <a:endParaRPr b="1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2825" y="4757737"/>
            <a:ext cx="17927498" cy="495776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057650" y="6096000"/>
            <a:ext cx="5353050" cy="13906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74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7229856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지도 </a:t>
            </a:r>
            <a:r>
              <a:rPr lang="en-US" altLang="ko-KR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API </a:t>
            </a:r>
            <a:r>
              <a:rPr lang="ko-KR" altLang="en-US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첫걸음   </a:t>
            </a:r>
            <a:endParaRPr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503045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카카오 </a:t>
            </a:r>
            <a:r>
              <a:rPr lang="ko-KR" altLang="en-US" sz="6000" b="1" dirty="0" err="1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디벨로퍼스에서</a:t>
            </a: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API </a:t>
            </a: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키를 받아요  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</a:t>
            </a:r>
            <a:endParaRPr b="1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812" y="3666374"/>
            <a:ext cx="11234738" cy="861375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620250" y="10725150"/>
            <a:ext cx="2647950" cy="10858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69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7229856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altLang="ko-KR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HTML </a:t>
            </a:r>
            <a:r>
              <a:rPr lang="ko-KR" altLang="en-US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깊게 들어가기    </a:t>
            </a:r>
            <a:endParaRPr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503045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그래서 가운데 정렬은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…? – div</a:t>
            </a: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  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</a:t>
            </a:r>
            <a:endParaRPr b="1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4128" y="3688774"/>
            <a:ext cx="14806613" cy="878185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5525750" y="8934450"/>
            <a:ext cx="3124200" cy="685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88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7229856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지도 </a:t>
            </a:r>
            <a:r>
              <a:rPr lang="en-US" altLang="ko-KR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API </a:t>
            </a:r>
            <a:r>
              <a:rPr lang="ko-KR" altLang="en-US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첫걸음   </a:t>
            </a:r>
            <a:endParaRPr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503045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카카오 </a:t>
            </a:r>
            <a:r>
              <a:rPr lang="ko-KR" altLang="en-US" sz="6000" b="1" dirty="0" err="1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디벨로퍼스에서</a:t>
            </a: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API </a:t>
            </a: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키를 받아요  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</a:t>
            </a:r>
            <a:endParaRPr b="1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00" y="4129087"/>
            <a:ext cx="6105525" cy="673775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00400" y="8782050"/>
            <a:ext cx="2076450" cy="762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73062" y="5642970"/>
            <a:ext cx="9024762" cy="370998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3811250" y="7810500"/>
            <a:ext cx="4210050" cy="1219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>
            <a:off x="9625012" y="6902656"/>
            <a:ext cx="3448050" cy="2609258"/>
          </a:xfrm>
          <a:prstGeom prst="rightArrow">
            <a:avLst>
              <a:gd name="adj1" fmla="val 39779"/>
              <a:gd name="adj2" fmla="val 4488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34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7229856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지도 </a:t>
            </a:r>
            <a:r>
              <a:rPr lang="en-US" altLang="ko-KR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API </a:t>
            </a:r>
            <a:r>
              <a:rPr lang="ko-KR" altLang="en-US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첫걸음   </a:t>
            </a:r>
            <a:endParaRPr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503045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카카오 </a:t>
            </a:r>
            <a:r>
              <a:rPr lang="ko-KR" altLang="en-US" sz="6000" b="1" dirty="0" err="1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디벨로퍼스에서</a:t>
            </a: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API </a:t>
            </a: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키를 받아요  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</a:t>
            </a:r>
            <a:endParaRPr b="1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3728109"/>
            <a:ext cx="11182350" cy="855201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953500" y="10839450"/>
            <a:ext cx="2266950" cy="838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02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7229856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지도 </a:t>
            </a:r>
            <a:r>
              <a:rPr lang="en-US" altLang="ko-KR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API </a:t>
            </a:r>
            <a:r>
              <a:rPr lang="ko-KR" altLang="en-US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첫걸음   </a:t>
            </a:r>
            <a:endParaRPr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503045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카카오 </a:t>
            </a:r>
            <a:r>
              <a:rPr lang="ko-KR" altLang="en-US" sz="6000" b="1" dirty="0" err="1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디벨로퍼스에서</a:t>
            </a: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API </a:t>
            </a: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키를 받아요  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</a:t>
            </a:r>
            <a:endParaRPr b="1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2471" y="4979098"/>
            <a:ext cx="17285820" cy="568280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334256" y="8141970"/>
            <a:ext cx="11539728" cy="762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334256" y="10369516"/>
            <a:ext cx="98491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저 키를 복사</a:t>
            </a:r>
            <a:r>
              <a:rPr lang="en-US" altLang="ko-KR" sz="3200" dirty="0" smtClean="0"/>
              <a:t>-</a:t>
            </a:r>
            <a:r>
              <a:rPr lang="ko-KR" altLang="en-US" sz="3200" dirty="0" err="1" smtClean="0"/>
              <a:t>붙여넣기로</a:t>
            </a:r>
            <a:r>
              <a:rPr lang="ko-KR" altLang="en-US" sz="3200" dirty="0" smtClean="0"/>
              <a:t> 다른 곳에 저장해 놓으세요</a:t>
            </a:r>
            <a:r>
              <a:rPr lang="en-US" altLang="ko-KR" sz="3200" dirty="0" smtClean="0"/>
              <a:t>! 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5448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7229856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지도 </a:t>
            </a:r>
            <a:r>
              <a:rPr lang="en-US" altLang="ko-KR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API </a:t>
            </a:r>
            <a:r>
              <a:rPr lang="ko-KR" altLang="en-US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첫걸음   </a:t>
            </a:r>
            <a:endParaRPr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503045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예제를 무작정 만들어 보아요   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</a:t>
            </a:r>
            <a:endParaRPr b="1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742764" y="3595152"/>
            <a:ext cx="52854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hlinkClick r:id="rId4"/>
              </a:rPr>
              <a:t>https://apis.map.kakao.com/</a:t>
            </a:r>
            <a:endParaRPr lang="ko-KR" altLang="en-US" sz="3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764" y="4500943"/>
            <a:ext cx="10722276" cy="758056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0921761" y="9458706"/>
            <a:ext cx="2212848" cy="22821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65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7229856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지도 </a:t>
            </a:r>
            <a:r>
              <a:rPr lang="en-US" altLang="ko-KR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API </a:t>
            </a:r>
            <a:r>
              <a:rPr lang="ko-KR" altLang="en-US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첫걸음   </a:t>
            </a:r>
            <a:endParaRPr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503045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예제를 무작정 만들어 보아요   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</a:t>
            </a:r>
            <a:endParaRPr b="1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640" y="3729995"/>
            <a:ext cx="1877568" cy="893113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358640" y="7538466"/>
            <a:ext cx="1877568" cy="9288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4028" y="4521517"/>
            <a:ext cx="6451092" cy="6628104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7354958" y="6530940"/>
            <a:ext cx="3448050" cy="2609258"/>
          </a:xfrm>
          <a:prstGeom prst="rightArrow">
            <a:avLst>
              <a:gd name="adj1" fmla="val 39779"/>
              <a:gd name="adj2" fmla="val 4488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81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7229856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지도 </a:t>
            </a:r>
            <a:r>
              <a:rPr lang="en-US" altLang="ko-KR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API </a:t>
            </a:r>
            <a:r>
              <a:rPr lang="ko-KR" altLang="en-US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첫걸음   </a:t>
            </a:r>
            <a:endParaRPr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503045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예제를 무작정 만들어 보아요   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</a:t>
            </a:r>
            <a:endParaRPr b="1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479" y="3362515"/>
            <a:ext cx="15195233" cy="837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4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7229856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지도 </a:t>
            </a:r>
            <a:r>
              <a:rPr lang="en-US" altLang="ko-KR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API </a:t>
            </a:r>
            <a:r>
              <a:rPr lang="ko-KR" altLang="en-US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첫걸음   </a:t>
            </a:r>
            <a:endParaRPr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503045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예제를 무작정 만들어 보아요   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</a:t>
            </a:r>
            <a:endParaRPr b="1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977" y="3584638"/>
            <a:ext cx="18793967" cy="852201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4189202" y="7223759"/>
            <a:ext cx="4482846" cy="6218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31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9EA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"/>
          <p:cNvSpPr txBox="1"/>
          <p:nvPr/>
        </p:nvSpPr>
        <p:spPr>
          <a:xfrm>
            <a:off x="2950575" y="4117380"/>
            <a:ext cx="18482700" cy="471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Arial"/>
              <a:buNone/>
            </a:pPr>
            <a:r>
              <a:rPr lang="en-US" altLang="ko-KR" sz="10000" dirty="0" smtClean="0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‘</a:t>
            </a:r>
            <a:r>
              <a:rPr lang="ko-KR" altLang="en-US" sz="10000" dirty="0" smtClean="0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프로그래밍을 잘한다</a:t>
            </a:r>
            <a:r>
              <a:rPr lang="en-US" altLang="ko-KR" sz="10000" dirty="0" smtClean="0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‘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Arial"/>
              <a:buNone/>
            </a:pPr>
            <a:r>
              <a:rPr lang="en-US" altLang="ko-KR" sz="10000" dirty="0" smtClean="0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=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Arial"/>
              <a:buNone/>
            </a:pPr>
            <a:r>
              <a:rPr lang="en-US" altLang="ko-KR" sz="10000" dirty="0" smtClean="0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‘</a:t>
            </a:r>
            <a:r>
              <a:rPr lang="ko-KR" altLang="en-US" sz="10000" dirty="0" err="1" smtClean="0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복붙을</a:t>
            </a:r>
            <a:r>
              <a:rPr lang="ko-KR" altLang="en-US" sz="10000" dirty="0" smtClean="0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잘한다</a:t>
            </a:r>
            <a:r>
              <a:rPr lang="en-US" altLang="ko-KR" sz="10000" dirty="0" smtClean="0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‘ </a:t>
            </a:r>
          </a:p>
        </p:txBody>
      </p:sp>
    </p:spTree>
    <p:extLst>
      <p:ext uri="{BB962C8B-B14F-4D97-AF65-F5344CB8AC3E}">
        <p14:creationId xmlns:p14="http://schemas.microsoft.com/office/powerpoint/2010/main" val="268481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7229856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지도 </a:t>
            </a:r>
            <a:r>
              <a:rPr lang="en-US" altLang="ko-KR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API </a:t>
            </a:r>
            <a:r>
              <a:rPr lang="ko-KR" altLang="en-US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첫걸음   </a:t>
            </a:r>
            <a:endParaRPr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503045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en-US" altLang="ko-KR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HTML </a:t>
            </a: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파일을 실행을 해보면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…? </a:t>
            </a: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  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</a:t>
            </a:r>
            <a:endParaRPr b="1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450" y="3824096"/>
            <a:ext cx="17613991" cy="71669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69249" y="7589520"/>
            <a:ext cx="3329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FF0000"/>
                </a:solidFill>
              </a:rPr>
              <a:t>빈 화면이 뜬다</a:t>
            </a:r>
            <a:r>
              <a:rPr lang="en-US" altLang="ko-KR" sz="3200" dirty="0" smtClean="0">
                <a:solidFill>
                  <a:srgbClr val="FF0000"/>
                </a:solidFill>
              </a:rPr>
              <a:t>?! 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67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7229856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지도 </a:t>
            </a:r>
            <a:r>
              <a:rPr lang="en-US" altLang="ko-KR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API </a:t>
            </a:r>
            <a:r>
              <a:rPr lang="ko-KR" altLang="en-US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첫걸음   </a:t>
            </a:r>
            <a:endParaRPr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503045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 err="1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깃허브로</a:t>
            </a: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올려봅시다 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</a:t>
            </a: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  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</a:t>
            </a:r>
            <a:endParaRPr b="1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5575" y="4427763"/>
            <a:ext cx="19229831" cy="680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5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7229856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altLang="ko-KR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HTML </a:t>
            </a:r>
            <a:r>
              <a:rPr lang="ko-KR" altLang="en-US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깊게 들어가기    </a:t>
            </a:r>
            <a:endParaRPr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503045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그래서 가운데 정렬은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…? – div</a:t>
            </a: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  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</a:t>
            </a:r>
            <a:endParaRPr b="1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795" y="3701452"/>
            <a:ext cx="11169284" cy="876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3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7229856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지도 </a:t>
            </a:r>
            <a:r>
              <a:rPr lang="en-US" altLang="ko-KR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API </a:t>
            </a:r>
            <a:r>
              <a:rPr lang="ko-KR" altLang="en-US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첫걸음   </a:t>
            </a:r>
            <a:endParaRPr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503045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 err="1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깃허브로</a:t>
            </a: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올려봅시다 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</a:t>
            </a: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  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</a:t>
            </a:r>
            <a:endParaRPr b="1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579" y="4759778"/>
            <a:ext cx="20208266" cy="598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3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7229856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지도 </a:t>
            </a:r>
            <a:r>
              <a:rPr lang="en-US" altLang="ko-KR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API </a:t>
            </a:r>
            <a:r>
              <a:rPr lang="ko-KR" altLang="en-US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첫걸음   </a:t>
            </a:r>
            <a:endParaRPr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503045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 err="1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깃허브로</a:t>
            </a: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올려봅시다 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</a:t>
            </a: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  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</a:t>
            </a:r>
            <a:endParaRPr b="1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4298" y="4081461"/>
            <a:ext cx="15305265" cy="819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83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7229856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지도 </a:t>
            </a:r>
            <a:r>
              <a:rPr lang="en-US" altLang="ko-KR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API </a:t>
            </a:r>
            <a:r>
              <a:rPr lang="ko-KR" altLang="en-US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첫걸음   </a:t>
            </a:r>
            <a:endParaRPr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503045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 err="1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깃허브</a:t>
            </a: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</a:t>
            </a:r>
            <a:r>
              <a:rPr lang="ko-KR" altLang="en-US" sz="6000" b="1" dirty="0" err="1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페이지스로</a:t>
            </a: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들어가봅시다  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</a:t>
            </a: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  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</a:t>
            </a:r>
            <a:endParaRPr b="1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137" y="4932483"/>
            <a:ext cx="11016615" cy="878351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640085" y="4201404"/>
            <a:ext cx="125967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hlinkClick r:id="rId5"/>
              </a:rPr>
              <a:t>https://</a:t>
            </a:r>
            <a:r>
              <a:rPr lang="en-US" altLang="ko-KR" sz="3200" dirty="0" smtClean="0">
                <a:hlinkClick r:id="rId5"/>
              </a:rPr>
              <a:t>jefflee0127(</a:t>
            </a:r>
            <a:r>
              <a:rPr lang="ko-KR" altLang="en-US" sz="3200" dirty="0" smtClean="0">
                <a:hlinkClick r:id="rId5"/>
              </a:rPr>
              <a:t>자기 아이디</a:t>
            </a:r>
            <a:r>
              <a:rPr lang="en-US" altLang="ko-KR" sz="3200" dirty="0" smtClean="0">
                <a:hlinkClick r:id="rId5"/>
              </a:rPr>
              <a:t>).</a:t>
            </a:r>
            <a:r>
              <a:rPr lang="en-US" altLang="ko-KR" sz="3200" dirty="0">
                <a:hlinkClick r:id="rId5"/>
              </a:rPr>
              <a:t>github.io/mytownmap/kakaoexample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05641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7229856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지도 </a:t>
            </a:r>
            <a:r>
              <a:rPr lang="en-US" altLang="ko-KR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API </a:t>
            </a:r>
            <a:r>
              <a:rPr lang="ko-KR" altLang="en-US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첫걸음   </a:t>
            </a:r>
            <a:endParaRPr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503045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 err="1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깃허브</a:t>
            </a: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</a:t>
            </a:r>
            <a:r>
              <a:rPr lang="ko-KR" altLang="en-US" sz="6000" b="1" dirty="0" err="1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페이지스로</a:t>
            </a: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들어가봅시다  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</a:t>
            </a: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  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</a:t>
            </a:r>
            <a:endParaRPr b="1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137" y="4932483"/>
            <a:ext cx="11016615" cy="878351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640085" y="4201404"/>
            <a:ext cx="125967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hlinkClick r:id="rId5"/>
              </a:rPr>
              <a:t>https://</a:t>
            </a:r>
            <a:r>
              <a:rPr lang="en-US" altLang="ko-KR" sz="3200" dirty="0" smtClean="0">
                <a:hlinkClick r:id="rId5"/>
              </a:rPr>
              <a:t>jefflee0127(</a:t>
            </a:r>
            <a:r>
              <a:rPr lang="ko-KR" altLang="en-US" sz="3200" dirty="0" smtClean="0">
                <a:hlinkClick r:id="rId5"/>
              </a:rPr>
              <a:t>자기 아이디</a:t>
            </a:r>
            <a:r>
              <a:rPr lang="en-US" altLang="ko-KR" sz="3200" dirty="0" smtClean="0">
                <a:hlinkClick r:id="rId5"/>
              </a:rPr>
              <a:t>).</a:t>
            </a:r>
            <a:r>
              <a:rPr lang="en-US" altLang="ko-KR" sz="3200" dirty="0">
                <a:hlinkClick r:id="rId5"/>
              </a:rPr>
              <a:t>github.io/mytownmap/kakaoexample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98393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9EA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"/>
          <p:cNvSpPr txBox="1"/>
          <p:nvPr/>
        </p:nvSpPr>
        <p:spPr>
          <a:xfrm>
            <a:off x="2950575" y="5656262"/>
            <a:ext cx="18482700" cy="164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Arial"/>
              <a:buNone/>
            </a:pPr>
            <a:r>
              <a:rPr lang="ko-KR" altLang="en-US" sz="10000" dirty="0" smtClean="0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왜 이런 것일까요</a:t>
            </a:r>
            <a:r>
              <a:rPr lang="en-US" altLang="ko-KR" sz="10000" dirty="0" smtClean="0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? </a:t>
            </a:r>
            <a:endParaRPr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15696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5"/>
          <p:cNvGrpSpPr/>
          <p:nvPr/>
        </p:nvGrpSpPr>
        <p:grpSpPr>
          <a:xfrm>
            <a:off x="0" y="0"/>
            <a:ext cx="24384001" cy="13716003"/>
            <a:chOff x="0" y="0"/>
            <a:chExt cx="24384001" cy="13716002"/>
          </a:xfrm>
        </p:grpSpPr>
        <p:sp>
          <p:nvSpPr>
            <p:cNvPr id="131" name="Google Shape;131;p5"/>
            <p:cNvSpPr/>
            <p:nvPr/>
          </p:nvSpPr>
          <p:spPr>
            <a:xfrm>
              <a:off x="0" y="0"/>
              <a:ext cx="24384001" cy="13716002"/>
            </a:xfrm>
            <a:prstGeom prst="rect">
              <a:avLst/>
            </a:prstGeom>
            <a:solidFill>
              <a:srgbClr val="E5E7E9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endPara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2" name="Google Shape;132;p5"/>
            <p:cNvSpPr txBox="1"/>
            <p:nvPr/>
          </p:nvSpPr>
          <p:spPr>
            <a:xfrm>
              <a:off x="4909850" y="6521450"/>
              <a:ext cx="14564400" cy="67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000"/>
                <a:buFont typeface="Arial"/>
                <a:buNone/>
              </a:pPr>
              <a:r>
                <a:rPr lang="en-US" sz="3000" i="0" u="none" strike="noStrike" cap="none">
                  <a:solidFill>
                    <a:srgbClr val="6A778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사진을 넣을 때에는, 사진의 비율이 슬라이드의 폭/높이를 넘어가게끔 늘려주세요.</a:t>
              </a:r>
              <a:endParaRPr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650" y="953278"/>
            <a:ext cx="15577750" cy="1191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5"/>
          <p:cNvGrpSpPr/>
          <p:nvPr/>
        </p:nvGrpSpPr>
        <p:grpSpPr>
          <a:xfrm>
            <a:off x="0" y="0"/>
            <a:ext cx="24384001" cy="13716003"/>
            <a:chOff x="0" y="0"/>
            <a:chExt cx="24384001" cy="13716002"/>
          </a:xfrm>
        </p:grpSpPr>
        <p:sp>
          <p:nvSpPr>
            <p:cNvPr id="131" name="Google Shape;131;p5"/>
            <p:cNvSpPr/>
            <p:nvPr/>
          </p:nvSpPr>
          <p:spPr>
            <a:xfrm>
              <a:off x="0" y="0"/>
              <a:ext cx="24384001" cy="13716002"/>
            </a:xfrm>
            <a:prstGeom prst="rect">
              <a:avLst/>
            </a:prstGeom>
            <a:solidFill>
              <a:srgbClr val="E5E7E9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endPara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2" name="Google Shape;132;p5"/>
            <p:cNvSpPr txBox="1"/>
            <p:nvPr/>
          </p:nvSpPr>
          <p:spPr>
            <a:xfrm>
              <a:off x="4909850" y="6521450"/>
              <a:ext cx="14564400" cy="67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000"/>
                <a:buFont typeface="Arial"/>
                <a:buNone/>
              </a:pPr>
              <a:r>
                <a:rPr lang="en-US" sz="3000" i="0" u="none" strike="noStrike" cap="none">
                  <a:solidFill>
                    <a:srgbClr val="6A778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사진을 넣을 때에는, 사진의 비율이 슬라이드의 폭/높이를 넘어가게끔 늘려주세요.</a:t>
              </a:r>
              <a:endParaRPr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177" y="1958581"/>
            <a:ext cx="20125373" cy="912573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87802" y="5893214"/>
            <a:ext cx="17643348" cy="40889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86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9EA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"/>
          <p:cNvSpPr txBox="1"/>
          <p:nvPr/>
        </p:nvSpPr>
        <p:spPr>
          <a:xfrm>
            <a:off x="2950575" y="4886821"/>
            <a:ext cx="18482700" cy="3180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Arial"/>
              <a:buNone/>
            </a:pPr>
            <a:r>
              <a:rPr lang="ko-KR" altLang="en-US" sz="10000" dirty="0" smtClean="0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원하는 샘플을 골라서 </a:t>
            </a:r>
            <a:r>
              <a:rPr lang="ko-KR" altLang="en-US" sz="10000" dirty="0" err="1" smtClean="0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복붙</a:t>
            </a:r>
            <a:r>
              <a:rPr lang="en-US" altLang="ko-KR" sz="10000" dirty="0" smtClean="0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!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Arial"/>
              <a:buNone/>
            </a:pPr>
            <a:r>
              <a:rPr lang="ko-KR" altLang="en-US" sz="10000" dirty="0" smtClean="0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실행시켜봅시다</a:t>
            </a:r>
            <a:r>
              <a:rPr lang="en-US" altLang="ko-KR" sz="10000" dirty="0" smtClean="0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! </a:t>
            </a:r>
            <a:endParaRPr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14208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"/>
          <p:cNvSpPr txBox="1"/>
          <p:nvPr/>
        </p:nvSpPr>
        <p:spPr>
          <a:xfrm>
            <a:off x="2950575" y="2578498"/>
            <a:ext cx="18482700" cy="7797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Arial"/>
              <a:buNone/>
            </a:pPr>
            <a:r>
              <a:rPr lang="en-US" altLang="ko-KR" sz="10000" dirty="0" smtClean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cd (</a:t>
            </a:r>
            <a:r>
              <a:rPr lang="ko-KR" altLang="en-US" sz="10000" dirty="0" err="1" smtClean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파일위치</a:t>
            </a:r>
            <a:r>
              <a:rPr lang="en-US" altLang="ko-KR" sz="10000" dirty="0" smtClean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)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Arial"/>
              <a:buNone/>
            </a:pPr>
            <a:r>
              <a:rPr lang="en-US" altLang="ko-KR" sz="10000" dirty="0" err="1" smtClean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git</a:t>
            </a:r>
            <a:r>
              <a:rPr lang="en-US" altLang="ko-KR" sz="10000" dirty="0" smtClean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status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Arial"/>
              <a:buNone/>
            </a:pPr>
            <a:r>
              <a:rPr lang="en-US" altLang="ko-KR" sz="10000" dirty="0" err="1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g</a:t>
            </a:r>
            <a:r>
              <a:rPr lang="en-US" altLang="ko-KR" sz="10000" dirty="0" err="1" smtClean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it</a:t>
            </a:r>
            <a:r>
              <a:rPr lang="en-US" altLang="ko-KR" sz="10000" dirty="0" smtClean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add 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Arial"/>
              <a:buNone/>
            </a:pPr>
            <a:r>
              <a:rPr lang="en-US" altLang="ko-KR" sz="10000" dirty="0" err="1" smtClean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git</a:t>
            </a:r>
            <a:r>
              <a:rPr lang="en-US" altLang="ko-KR" sz="10000" dirty="0" smtClean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commit –m “</a:t>
            </a:r>
            <a:r>
              <a:rPr lang="ko-KR" altLang="en-US" sz="10000" dirty="0" smtClean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메시지</a:t>
            </a:r>
            <a:r>
              <a:rPr lang="en-US" altLang="ko-KR" sz="10000" dirty="0" smtClean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”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Arial"/>
              <a:buNone/>
            </a:pPr>
            <a:r>
              <a:rPr lang="en-US" altLang="ko-KR" sz="10000" dirty="0" err="1" smtClean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git</a:t>
            </a:r>
            <a:r>
              <a:rPr lang="en-US" altLang="ko-KR" sz="10000" dirty="0" smtClean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push –u origin master  </a:t>
            </a:r>
            <a:endParaRPr lang="en-US" altLang="ko-KR" sz="10000" dirty="0" smtClean="0">
              <a:solidFill>
                <a:schemeClr val="tx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44080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9EA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"/>
          <p:cNvSpPr txBox="1"/>
          <p:nvPr/>
        </p:nvSpPr>
        <p:spPr>
          <a:xfrm>
            <a:off x="2950575" y="4886821"/>
            <a:ext cx="18482700" cy="3180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Arial"/>
              <a:buNone/>
            </a:pPr>
            <a:r>
              <a:rPr lang="ko-KR" altLang="en-US" sz="10000" dirty="0" smtClean="0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이전에 만들었던 </a:t>
            </a:r>
            <a:endParaRPr lang="en-US" altLang="ko-KR" sz="10000" dirty="0" smtClean="0">
              <a:solidFill>
                <a:srgbClr val="FFFFFF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Arial"/>
              <a:buNone/>
            </a:pPr>
            <a:r>
              <a:rPr lang="en-US" altLang="ko-KR" sz="10000" dirty="0" smtClean="0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HTML </a:t>
            </a:r>
            <a:r>
              <a:rPr lang="ko-KR" altLang="en-US" sz="10000" dirty="0" smtClean="0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파일과 합쳐봅시다</a:t>
            </a:r>
            <a:r>
              <a:rPr lang="en-US" altLang="ko-KR" sz="10000" dirty="0" smtClean="0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!  </a:t>
            </a:r>
            <a:endParaRPr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73965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7229856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altLang="ko-KR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HTML </a:t>
            </a:r>
            <a:r>
              <a:rPr lang="ko-KR" altLang="en-US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깊게 들어가기    </a:t>
            </a:r>
            <a:endParaRPr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503045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그래서 가운데 정렬은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…? – div</a:t>
            </a: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  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</a:t>
            </a:r>
            <a:endParaRPr b="1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950" y="5151882"/>
            <a:ext cx="6828282" cy="55611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9899" y="4196176"/>
            <a:ext cx="9719501" cy="747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8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7229856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ko-KR" altLang="en-US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나만의 지도 만들기    </a:t>
            </a:r>
            <a:endParaRPr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503045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이전에 만들었던 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HTML</a:t>
            </a: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과 결합하기</a:t>
            </a:r>
            <a:endParaRPr b="1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774" y="3600450"/>
            <a:ext cx="17716431" cy="86796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44450" y="9867900"/>
            <a:ext cx="2967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FF0000"/>
                </a:solidFill>
              </a:rPr>
              <a:t>Ctrl C + Ctrl v</a:t>
            </a:r>
            <a:endParaRPr lang="ko-KR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146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5"/>
          <p:cNvGrpSpPr/>
          <p:nvPr/>
        </p:nvGrpSpPr>
        <p:grpSpPr>
          <a:xfrm>
            <a:off x="0" y="0"/>
            <a:ext cx="24384001" cy="13716003"/>
            <a:chOff x="0" y="0"/>
            <a:chExt cx="24384001" cy="13716002"/>
          </a:xfrm>
        </p:grpSpPr>
        <p:sp>
          <p:nvSpPr>
            <p:cNvPr id="131" name="Google Shape;131;p5"/>
            <p:cNvSpPr/>
            <p:nvPr/>
          </p:nvSpPr>
          <p:spPr>
            <a:xfrm>
              <a:off x="0" y="0"/>
              <a:ext cx="24384001" cy="13716002"/>
            </a:xfrm>
            <a:prstGeom prst="rect">
              <a:avLst/>
            </a:prstGeom>
            <a:solidFill>
              <a:srgbClr val="E5E7E9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endPara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2" name="Google Shape;132;p5"/>
            <p:cNvSpPr txBox="1"/>
            <p:nvPr/>
          </p:nvSpPr>
          <p:spPr>
            <a:xfrm>
              <a:off x="4909850" y="6521450"/>
              <a:ext cx="14564400" cy="67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000"/>
                <a:buFont typeface="Arial"/>
                <a:buNone/>
              </a:pPr>
              <a:r>
                <a:rPr lang="en-US" sz="3000" i="0" u="none" strike="noStrike" cap="none">
                  <a:solidFill>
                    <a:srgbClr val="6A778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사진을 넣을 때에는, 사진의 비율이 슬라이드의 폭/높이를 넘어가게끔 늘려주세요.</a:t>
              </a:r>
              <a:endParaRPr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162" y="1423955"/>
            <a:ext cx="16644938" cy="1086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84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9EA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"/>
          <p:cNvSpPr txBox="1"/>
          <p:nvPr/>
        </p:nvSpPr>
        <p:spPr>
          <a:xfrm>
            <a:off x="2950575" y="4886821"/>
            <a:ext cx="18482700" cy="3180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Arial"/>
              <a:buNone/>
            </a:pPr>
            <a:r>
              <a:rPr lang="ko-KR" altLang="en-US" sz="10000" dirty="0" err="1" smtClean="0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깃허브에</a:t>
            </a:r>
            <a:r>
              <a:rPr lang="ko-KR" altLang="en-US" sz="10000" dirty="0" smtClean="0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</a:t>
            </a:r>
            <a:r>
              <a:rPr lang="ko-KR" altLang="en-US" sz="10000" dirty="0" err="1" smtClean="0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푸쉬하는</a:t>
            </a:r>
            <a:r>
              <a:rPr lang="ko-KR" altLang="en-US" sz="10000" dirty="0" smtClean="0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것도 </a:t>
            </a:r>
            <a:endParaRPr lang="en-US" altLang="ko-KR" sz="10000" dirty="0" smtClean="0">
              <a:solidFill>
                <a:srgbClr val="FFFFFF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Arial"/>
              <a:buNone/>
            </a:pPr>
            <a:r>
              <a:rPr lang="ko-KR" altLang="en-US" sz="10000" dirty="0" smtClean="0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까먹지 마세요</a:t>
            </a:r>
            <a:r>
              <a:rPr lang="en-US" altLang="ko-KR" sz="10000" dirty="0" smtClean="0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!  </a:t>
            </a:r>
            <a:endParaRPr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69939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5"/>
          <p:cNvGrpSpPr/>
          <p:nvPr/>
        </p:nvGrpSpPr>
        <p:grpSpPr>
          <a:xfrm>
            <a:off x="0" y="0"/>
            <a:ext cx="24384001" cy="13716003"/>
            <a:chOff x="0" y="0"/>
            <a:chExt cx="24384001" cy="13716002"/>
          </a:xfrm>
        </p:grpSpPr>
        <p:sp>
          <p:nvSpPr>
            <p:cNvPr id="131" name="Google Shape;131;p5"/>
            <p:cNvSpPr/>
            <p:nvPr/>
          </p:nvSpPr>
          <p:spPr>
            <a:xfrm>
              <a:off x="0" y="0"/>
              <a:ext cx="24384001" cy="13716002"/>
            </a:xfrm>
            <a:prstGeom prst="rect">
              <a:avLst/>
            </a:prstGeom>
            <a:solidFill>
              <a:srgbClr val="E5E7E9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endPara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2" name="Google Shape;132;p5"/>
            <p:cNvSpPr txBox="1"/>
            <p:nvPr/>
          </p:nvSpPr>
          <p:spPr>
            <a:xfrm>
              <a:off x="4909850" y="6521450"/>
              <a:ext cx="14564400" cy="67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A7780"/>
                </a:buClr>
                <a:buSzPts val="3000"/>
                <a:buFont typeface="Arial"/>
                <a:buNone/>
              </a:pPr>
              <a:r>
                <a:rPr lang="en-US" sz="3000" i="0" u="none" strike="noStrike" cap="none">
                  <a:solidFill>
                    <a:srgbClr val="6A778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사진을 넣을 때에는, 사진의 비율이 슬라이드의 폭/높이를 넘어가게끔 늘려주세요.</a:t>
              </a:r>
              <a:endParaRPr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174" y="151156"/>
            <a:ext cx="15821026" cy="1408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1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816" y="3532368"/>
            <a:ext cx="16149320" cy="8143674"/>
          </a:xfrm>
          <a:prstGeom prst="rect">
            <a:avLst/>
          </a:prstGeom>
        </p:spPr>
      </p:pic>
      <p:pic>
        <p:nvPicPr>
          <p:cNvPr id="105" name="Google Shape;105;p3" descr="Fill 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7229856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altLang="ko-KR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HTML </a:t>
            </a:r>
            <a:r>
              <a:rPr lang="ko-KR" altLang="en-US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깊게 들어가기    </a:t>
            </a:r>
            <a:endParaRPr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503045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폰트 바꿔보기     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</a:t>
            </a:r>
            <a:endParaRPr b="1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834128" y="11676042"/>
            <a:ext cx="1518717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>
                <a:hlinkClick r:id="rId5"/>
              </a:rPr>
              <a:t>https://fonts.google.com</a:t>
            </a:r>
            <a:r>
              <a:rPr lang="en-US" altLang="ko-KR" sz="4400" dirty="0" smtClean="0">
                <a:hlinkClick r:id="rId5"/>
              </a:rPr>
              <a:t>/</a:t>
            </a:r>
            <a:r>
              <a:rPr lang="en-US" altLang="ko-KR" sz="4400" dirty="0" smtClean="0"/>
              <a:t>    or   Google Fonts </a:t>
            </a:r>
            <a:r>
              <a:rPr lang="ko-KR" altLang="en-US" sz="4400" dirty="0" smtClean="0"/>
              <a:t>검색해서 접속 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9852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7229856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altLang="ko-KR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HTML </a:t>
            </a:r>
            <a:r>
              <a:rPr lang="ko-KR" altLang="en-US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깊게 들어가기    </a:t>
            </a:r>
            <a:endParaRPr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503045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폰트 바꿔보기     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</a:t>
            </a:r>
            <a:endParaRPr b="1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402" y="3907472"/>
            <a:ext cx="15482108" cy="802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6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7229856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altLang="ko-KR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HTML </a:t>
            </a:r>
            <a:r>
              <a:rPr lang="ko-KR" altLang="en-US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깊게 들어가기    </a:t>
            </a:r>
            <a:endParaRPr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503045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폰트 바꿔보기     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</a:t>
            </a:r>
            <a:endParaRPr b="1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097" y="4783137"/>
            <a:ext cx="21742262" cy="539718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0441920" y="8448802"/>
            <a:ext cx="2519680" cy="685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99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7229856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altLang="ko-KR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HTML </a:t>
            </a:r>
            <a:r>
              <a:rPr lang="ko-KR" altLang="en-US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깊게 들어가기    </a:t>
            </a:r>
            <a:endParaRPr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503045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폰트 바꿔보기     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</a:t>
            </a:r>
            <a:endParaRPr b="1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761" y="3476303"/>
            <a:ext cx="12337098" cy="899432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6703040" y="3653282"/>
            <a:ext cx="1381760" cy="685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49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7229856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altLang="ko-KR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HTML </a:t>
            </a:r>
            <a:r>
              <a:rPr lang="ko-KR" altLang="en-US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깊게 들어가기    </a:t>
            </a:r>
            <a:endParaRPr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503045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폰트 바꿔보기     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</a:t>
            </a:r>
            <a:endParaRPr b="1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5052" y="2932193"/>
            <a:ext cx="4767903" cy="972893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0220960" y="6091682"/>
            <a:ext cx="3921760" cy="14876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66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7229856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altLang="ko-KR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HTML </a:t>
            </a:r>
            <a:r>
              <a:rPr lang="ko-KR" altLang="en-US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깊게 들어가기    </a:t>
            </a:r>
            <a:endParaRPr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503045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폰트 바꿔보기     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</a:t>
            </a:r>
            <a:endParaRPr b="1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352" y="5585777"/>
            <a:ext cx="21529293" cy="359886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336800" y="7518399"/>
            <a:ext cx="19507200" cy="6106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50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7229856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altLang="ko-KR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HTML </a:t>
            </a:r>
            <a:r>
              <a:rPr lang="ko-KR" altLang="en-US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깊게 들어가기    </a:t>
            </a:r>
            <a:endParaRPr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503045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그래서 가운데 정렬은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…? – div</a:t>
            </a: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  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</a:t>
            </a:r>
            <a:endParaRPr b="1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4128" y="3393029"/>
            <a:ext cx="14582697" cy="888709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3495782" y="7636002"/>
            <a:ext cx="4645914" cy="685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331190" y="10269474"/>
            <a:ext cx="4591050" cy="685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28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7229856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altLang="ko-KR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HTML </a:t>
            </a:r>
            <a:r>
              <a:rPr lang="ko-KR" altLang="en-US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깊게 들어가기    </a:t>
            </a:r>
            <a:endParaRPr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503045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폰트 바꿔보기     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</a:t>
            </a:r>
            <a:endParaRPr b="1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5052" y="2932193"/>
            <a:ext cx="4767903" cy="972893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0139680" y="8042402"/>
            <a:ext cx="4104640" cy="16705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92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7229856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altLang="ko-KR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HTML </a:t>
            </a:r>
            <a:r>
              <a:rPr lang="ko-KR" altLang="en-US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깊게 들어가기    </a:t>
            </a:r>
            <a:endParaRPr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503045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폰트 바꿔보기     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</a:t>
            </a:r>
            <a:endParaRPr b="1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5836361"/>
            <a:ext cx="23713440" cy="254372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950720" y="7193280"/>
            <a:ext cx="12313920" cy="7502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127760" y="6139709"/>
            <a:ext cx="12710160" cy="7502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45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7229856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altLang="ko-KR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HTML </a:t>
            </a:r>
            <a:r>
              <a:rPr lang="ko-KR" altLang="en-US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깊게 들어가기    </a:t>
            </a:r>
            <a:endParaRPr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503045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폰트 바꿔보기     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</a:t>
            </a:r>
            <a:endParaRPr b="1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5739" y="5620067"/>
            <a:ext cx="19012065" cy="498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09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7229856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altLang="ko-KR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HTML </a:t>
            </a:r>
            <a:r>
              <a:rPr lang="ko-KR" altLang="en-US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깊게 들어가기    </a:t>
            </a:r>
            <a:endParaRPr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503045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폰트 바꿔보기     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</a:t>
            </a:r>
            <a:endParaRPr b="1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5739" y="5620067"/>
            <a:ext cx="19012065" cy="498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32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60" y="12280129"/>
            <a:ext cx="4508500" cy="381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201"/>
            <a:ext cx="7229856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>
              <a:buClr>
                <a:srgbClr val="97A1A9"/>
              </a:buClr>
              <a:buSzPts val="3500"/>
            </a:pPr>
            <a:r>
              <a:rPr lang="ko-KR" altLang="en-US" sz="3500" dirty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나만의 지도 만들기    </a:t>
            </a:r>
            <a:endParaRPr sz="1800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1" y="1908265"/>
            <a:ext cx="1503045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>
              <a:buClr>
                <a:srgbClr val="111518"/>
              </a:buClr>
              <a:buSzPts val="6000"/>
            </a:pPr>
            <a:r>
              <a:rPr lang="ko-KR" altLang="en-US" sz="6000" b="1" dirty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본격적으로 정보 </a:t>
            </a:r>
            <a:r>
              <a:rPr lang="ko-KR" altLang="en-US" sz="6000" b="1" dirty="0" err="1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표시해보기</a:t>
            </a:r>
            <a:endParaRPr sz="1800" b="1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744451" y="9867900"/>
            <a:ext cx="2350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</a:rPr>
              <a:t>Ctrl C + Ctrl v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312" y="3429919"/>
            <a:ext cx="15863888" cy="904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9EA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"/>
          <p:cNvSpPr txBox="1"/>
          <p:nvPr/>
        </p:nvSpPr>
        <p:spPr>
          <a:xfrm>
            <a:off x="2950576" y="5656264"/>
            <a:ext cx="18482700" cy="164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algn="ctr">
              <a:buClr>
                <a:srgbClr val="FFFFFF"/>
              </a:buClr>
              <a:buSzPts val="10000"/>
            </a:pPr>
            <a:r>
              <a:rPr lang="ko-KR" altLang="en-US" sz="10000" dirty="0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잠깐 </a:t>
            </a:r>
            <a:r>
              <a:rPr lang="en-US" altLang="ko-KR" sz="10000" dirty="0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… </a:t>
            </a:r>
            <a:r>
              <a:rPr lang="ko-KR" altLang="en-US" sz="10000" dirty="0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그 전에</a:t>
            </a:r>
            <a:r>
              <a:rPr lang="en-US" altLang="ko-KR" sz="10000" dirty="0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!   </a:t>
            </a:r>
            <a:endParaRPr sz="1800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94542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5"/>
          <p:cNvGrpSpPr/>
          <p:nvPr/>
        </p:nvGrpSpPr>
        <p:grpSpPr>
          <a:xfrm>
            <a:off x="1" y="0"/>
            <a:ext cx="24384002" cy="13716004"/>
            <a:chOff x="0" y="0"/>
            <a:chExt cx="24384001" cy="13716002"/>
          </a:xfrm>
        </p:grpSpPr>
        <p:sp>
          <p:nvSpPr>
            <p:cNvPr id="131" name="Google Shape;131;p5"/>
            <p:cNvSpPr/>
            <p:nvPr/>
          </p:nvSpPr>
          <p:spPr>
            <a:xfrm>
              <a:off x="0" y="0"/>
              <a:ext cx="24384001" cy="13716002"/>
            </a:xfrm>
            <a:prstGeom prst="rect">
              <a:avLst/>
            </a:prstGeom>
            <a:solidFill>
              <a:srgbClr val="E5E7E9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3200"/>
              </a:pPr>
              <a:r>
                <a:rPr lang="ko-KR" altLang="en-US" sz="3200" dirty="0" err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ㅇ이거</a:t>
              </a:r>
              <a:endParaRPr sz="32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2" name="Google Shape;132;p5"/>
            <p:cNvSpPr txBox="1"/>
            <p:nvPr/>
          </p:nvSpPr>
          <p:spPr>
            <a:xfrm>
              <a:off x="4909850" y="6552838"/>
              <a:ext cx="14564399" cy="6104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algn="ctr">
                <a:lnSpc>
                  <a:spcPct val="110000"/>
                </a:lnSpc>
                <a:buClr>
                  <a:srgbClr val="6A7780"/>
                </a:buClr>
                <a:buSzPts val="3000"/>
              </a:pPr>
              <a:r>
                <a:rPr lang="en-US" sz="3000">
                  <a:solidFill>
                    <a:srgbClr val="6A7780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사진을 넣을 때에는, 사진의 비율이 슬라이드의 폭/높이를 넘어가게끔 늘려주세요.</a:t>
              </a:r>
              <a:endParaRPr sz="1800"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179" y="1958583"/>
            <a:ext cx="20125374" cy="912573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987802" y="5893215"/>
            <a:ext cx="17643348" cy="40889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" name="TextBox 1"/>
          <p:cNvSpPr txBox="1"/>
          <p:nvPr/>
        </p:nvSpPr>
        <p:spPr>
          <a:xfrm>
            <a:off x="2182178" y="11420167"/>
            <a:ext cx="35125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/>
              <a:t>이것들은 </a:t>
            </a:r>
            <a:r>
              <a:rPr lang="ko-KR" altLang="en-US" sz="3200" dirty="0"/>
              <a:t>뭘까요</a:t>
            </a:r>
            <a:r>
              <a:rPr lang="en-US" altLang="ko-KR" sz="3200" dirty="0"/>
              <a:t>? 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9456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/>
          <p:nvPr/>
        </p:nvSpPr>
        <p:spPr>
          <a:xfrm>
            <a:off x="1" y="0"/>
            <a:ext cx="24384002" cy="13716004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r>
              <a:rPr lang="ko-KR" altLang="en-US" sz="3200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ㅇ이거</a:t>
            </a:r>
            <a:endParaRPr sz="320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26" name="Picture 2" descr="자바스크립트 - 위키백과, 우리 모두의 백과사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077" y="1362077"/>
            <a:ext cx="10991850" cy="1099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32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/>
          <p:nvPr/>
        </p:nvSpPr>
        <p:spPr>
          <a:xfrm>
            <a:off x="1" y="0"/>
            <a:ext cx="24384002" cy="13716004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320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2" name="다이어그램 1"/>
          <p:cNvGraphicFramePr/>
          <p:nvPr/>
        </p:nvGraphicFramePr>
        <p:xfrm>
          <a:off x="4064000" y="1439335"/>
          <a:ext cx="16256000" cy="10837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0674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60" y="12280129"/>
            <a:ext cx="4508500" cy="381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201"/>
            <a:ext cx="7229856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>
              <a:buClr>
                <a:srgbClr val="97A1A9"/>
              </a:buClr>
              <a:buSzPts val="3500"/>
            </a:pPr>
            <a:r>
              <a:rPr lang="ko-KR" altLang="en-US" sz="3500" dirty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나만의 지도 만들기    </a:t>
            </a:r>
            <a:endParaRPr sz="1800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1" y="1908265"/>
            <a:ext cx="1503045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>
              <a:buClr>
                <a:srgbClr val="111518"/>
              </a:buClr>
              <a:buSzPts val="6000"/>
            </a:pPr>
            <a:r>
              <a:rPr lang="ko-KR" altLang="en-US" sz="6000" b="1" dirty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본격적으로 정보 </a:t>
            </a:r>
            <a:r>
              <a:rPr lang="ko-KR" altLang="en-US" sz="6000" b="1" dirty="0" err="1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표시해보기</a:t>
            </a:r>
            <a:endParaRPr sz="1800" b="1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413" y="4762500"/>
            <a:ext cx="22220542" cy="57531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1374101" y="5035964"/>
            <a:ext cx="2241854" cy="7933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25698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7229856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altLang="ko-KR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HTML </a:t>
            </a:r>
            <a:r>
              <a:rPr lang="ko-KR" altLang="en-US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깊게 들어가기    </a:t>
            </a:r>
            <a:endParaRPr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503045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그래서 가운데 정렬은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…? – div</a:t>
            </a: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  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</a:t>
            </a:r>
            <a:endParaRPr b="1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770" y="3802761"/>
            <a:ext cx="12514326" cy="824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68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/>
          <p:nvPr/>
        </p:nvSpPr>
        <p:spPr>
          <a:xfrm>
            <a:off x="1" y="0"/>
            <a:ext cx="24384002" cy="13716004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320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561" y="2043114"/>
            <a:ext cx="19270882" cy="962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7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/>
          <p:nvPr/>
        </p:nvSpPr>
        <p:spPr>
          <a:xfrm>
            <a:off x="1" y="0"/>
            <a:ext cx="24384002" cy="13716004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320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818" y="638177"/>
            <a:ext cx="11282364" cy="99894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50818" y="10681027"/>
            <a:ext cx="4036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대체 무슨 소리일까</a:t>
            </a:r>
            <a:r>
              <a:rPr lang="en-US" altLang="ko-KR" sz="3200" dirty="0"/>
              <a:t>? 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4435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9EA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"/>
          <p:cNvSpPr txBox="1"/>
          <p:nvPr/>
        </p:nvSpPr>
        <p:spPr>
          <a:xfrm>
            <a:off x="2950576" y="4117382"/>
            <a:ext cx="18482700" cy="471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algn="ctr">
              <a:buClr>
                <a:srgbClr val="FFFFFF"/>
              </a:buClr>
              <a:buSzPts val="10000"/>
            </a:pPr>
            <a:r>
              <a:rPr lang="en-US" altLang="ko-KR" sz="10000" dirty="0" smtClean="0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‘</a:t>
            </a:r>
            <a:r>
              <a:rPr lang="ko-KR" altLang="en-US" sz="10000" dirty="0" smtClean="0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코딩을 잘한다</a:t>
            </a:r>
            <a:r>
              <a:rPr lang="en-US" altLang="ko-KR" sz="10000" dirty="0" smtClean="0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’</a:t>
            </a:r>
          </a:p>
          <a:p>
            <a:pPr algn="ctr">
              <a:buClr>
                <a:srgbClr val="FFFFFF"/>
              </a:buClr>
              <a:buSzPts val="10000"/>
            </a:pPr>
            <a:r>
              <a:rPr lang="en-US" altLang="ko-KR" sz="10000" dirty="0" smtClean="0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=</a:t>
            </a:r>
          </a:p>
          <a:p>
            <a:pPr algn="ctr">
              <a:buClr>
                <a:srgbClr val="FFFFFF"/>
              </a:buClr>
              <a:buSzPts val="10000"/>
            </a:pPr>
            <a:r>
              <a:rPr lang="en-US" altLang="ko-KR" sz="10000" dirty="0" smtClean="0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‘</a:t>
            </a:r>
            <a:r>
              <a:rPr lang="ko-KR" altLang="en-US" sz="10000" dirty="0" err="1" smtClean="0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유추능력이</a:t>
            </a:r>
            <a:r>
              <a:rPr lang="ko-KR" altLang="en-US" sz="10000" dirty="0" smtClean="0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좋다</a:t>
            </a:r>
            <a:r>
              <a:rPr lang="en-US" altLang="ko-KR" sz="10000" dirty="0" smtClean="0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’   </a:t>
            </a:r>
            <a:endParaRPr sz="1800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66977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/>
          <p:nvPr/>
        </p:nvSpPr>
        <p:spPr>
          <a:xfrm>
            <a:off x="1" y="0"/>
            <a:ext cx="24384002" cy="13716004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320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55" y="1891664"/>
            <a:ext cx="11095673" cy="963235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43614" y="2512220"/>
            <a:ext cx="10885217" cy="30290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3782" y="4708166"/>
            <a:ext cx="12138091" cy="399934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44055" y="5678467"/>
            <a:ext cx="10885217" cy="4233629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직사각형 9"/>
          <p:cNvSpPr/>
          <p:nvPr/>
        </p:nvSpPr>
        <p:spPr>
          <a:xfrm>
            <a:off x="444054" y="10114553"/>
            <a:ext cx="10885217" cy="167030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983782" y="4681380"/>
            <a:ext cx="12138091" cy="354822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92977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9EA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"/>
          <p:cNvSpPr txBox="1"/>
          <p:nvPr/>
        </p:nvSpPr>
        <p:spPr>
          <a:xfrm>
            <a:off x="2950576" y="5656264"/>
            <a:ext cx="18482700" cy="164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algn="ctr">
              <a:buClr>
                <a:srgbClr val="FFFFFF"/>
              </a:buClr>
              <a:buSzPts val="10000"/>
            </a:pPr>
            <a:r>
              <a:rPr lang="ko-KR" altLang="en-US" sz="10000" dirty="0" smtClean="0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똑같이 반복하면 되지 않을까</a:t>
            </a:r>
            <a:r>
              <a:rPr lang="en-US" altLang="ko-KR" sz="10000" dirty="0" smtClean="0">
                <a:solidFill>
                  <a:srgbClr val="FFFFFF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?   </a:t>
            </a:r>
            <a:endParaRPr sz="1800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39734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/>
          <p:nvPr/>
        </p:nvSpPr>
        <p:spPr>
          <a:xfrm>
            <a:off x="1" y="0"/>
            <a:ext cx="24384002" cy="13716004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320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55" y="1891664"/>
            <a:ext cx="11095673" cy="963235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43614" y="2512220"/>
            <a:ext cx="10885217" cy="30290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3782" y="4708166"/>
            <a:ext cx="12138091" cy="399934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44055" y="5678467"/>
            <a:ext cx="10885217" cy="4233629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직사각형 9"/>
          <p:cNvSpPr/>
          <p:nvPr/>
        </p:nvSpPr>
        <p:spPr>
          <a:xfrm>
            <a:off x="444054" y="10114553"/>
            <a:ext cx="10885217" cy="167030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983782" y="4681380"/>
            <a:ext cx="12138091" cy="354822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" name="TextBox 1"/>
          <p:cNvSpPr txBox="1"/>
          <p:nvPr/>
        </p:nvSpPr>
        <p:spPr>
          <a:xfrm>
            <a:off x="11983782" y="3210560"/>
            <a:ext cx="35125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FF0000"/>
                </a:solidFill>
              </a:rPr>
              <a:t>빨간색은 한번만</a:t>
            </a:r>
            <a:r>
              <a:rPr lang="en-US" altLang="ko-KR" sz="3200" dirty="0" smtClean="0">
                <a:solidFill>
                  <a:srgbClr val="FF0000"/>
                </a:solidFill>
              </a:rPr>
              <a:t>!  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70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/>
          <p:nvPr/>
        </p:nvSpPr>
        <p:spPr>
          <a:xfrm>
            <a:off x="1" y="0"/>
            <a:ext cx="24384002" cy="13716004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320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981" y="941659"/>
            <a:ext cx="13802041" cy="118326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467142" y="4490720"/>
            <a:ext cx="26917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FF0000"/>
                </a:solidFill>
              </a:rPr>
              <a:t>복사해보자</a:t>
            </a:r>
            <a:r>
              <a:rPr lang="en-US" altLang="ko-KR" sz="3200" dirty="0" smtClean="0">
                <a:solidFill>
                  <a:srgbClr val="FF0000"/>
                </a:solidFill>
              </a:rPr>
              <a:t>!   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36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/>
          <p:nvPr/>
        </p:nvSpPr>
        <p:spPr>
          <a:xfrm>
            <a:off x="1" y="0"/>
            <a:ext cx="24384002" cy="13716004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320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015" y="980723"/>
            <a:ext cx="13495973" cy="1175455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467142" y="4490720"/>
            <a:ext cx="4150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FF0000"/>
                </a:solidFill>
              </a:rPr>
              <a:t>바로 밑에 </a:t>
            </a:r>
            <a:r>
              <a:rPr lang="ko-KR" altLang="en-US" sz="3200" dirty="0" err="1" smtClean="0">
                <a:solidFill>
                  <a:srgbClr val="FF0000"/>
                </a:solidFill>
              </a:rPr>
              <a:t>붙여넣자</a:t>
            </a:r>
            <a:r>
              <a:rPr lang="en-US" altLang="ko-KR" sz="3200" dirty="0" smtClean="0">
                <a:solidFill>
                  <a:srgbClr val="FF0000"/>
                </a:solidFill>
              </a:rPr>
              <a:t>!   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50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/>
          <p:nvPr/>
        </p:nvSpPr>
        <p:spPr>
          <a:xfrm>
            <a:off x="1" y="0"/>
            <a:ext cx="24384002" cy="13716004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320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64" y="2241635"/>
            <a:ext cx="11663158" cy="92327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5085" y="2241635"/>
            <a:ext cx="11879059" cy="923273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300479" y="2512220"/>
            <a:ext cx="2235201" cy="6577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직사각형 7"/>
          <p:cNvSpPr/>
          <p:nvPr/>
        </p:nvSpPr>
        <p:spPr>
          <a:xfrm>
            <a:off x="1300479" y="3633037"/>
            <a:ext cx="1076962" cy="6577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직사각형 8"/>
          <p:cNvSpPr/>
          <p:nvPr/>
        </p:nvSpPr>
        <p:spPr>
          <a:xfrm>
            <a:off x="761998" y="5775186"/>
            <a:ext cx="1076962" cy="6577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직사각형 9"/>
          <p:cNvSpPr/>
          <p:nvPr/>
        </p:nvSpPr>
        <p:spPr>
          <a:xfrm>
            <a:off x="1300478" y="6451640"/>
            <a:ext cx="1463042" cy="10464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1" name="직사각형 10"/>
          <p:cNvSpPr/>
          <p:nvPr/>
        </p:nvSpPr>
        <p:spPr>
          <a:xfrm>
            <a:off x="1300478" y="8249920"/>
            <a:ext cx="1605282" cy="4246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3" name="직사각형 12"/>
          <p:cNvSpPr/>
          <p:nvPr/>
        </p:nvSpPr>
        <p:spPr>
          <a:xfrm>
            <a:off x="761998" y="10763447"/>
            <a:ext cx="4155442" cy="412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4" name="직사각형 13"/>
          <p:cNvSpPr/>
          <p:nvPr/>
        </p:nvSpPr>
        <p:spPr>
          <a:xfrm>
            <a:off x="2438399" y="8718210"/>
            <a:ext cx="1971041" cy="8687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직사각형 14"/>
          <p:cNvSpPr/>
          <p:nvPr/>
        </p:nvSpPr>
        <p:spPr>
          <a:xfrm>
            <a:off x="6634479" y="2512220"/>
            <a:ext cx="2854961" cy="6577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직사각형 15"/>
          <p:cNvSpPr/>
          <p:nvPr/>
        </p:nvSpPr>
        <p:spPr>
          <a:xfrm>
            <a:off x="5958840" y="6858002"/>
            <a:ext cx="2854961" cy="6577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44392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/>
          <p:nvPr/>
        </p:nvSpPr>
        <p:spPr>
          <a:xfrm>
            <a:off x="1" y="0"/>
            <a:ext cx="24384002" cy="13716004"/>
          </a:xfrm>
          <a:prstGeom prst="rect">
            <a:avLst/>
          </a:prstGeom>
          <a:solidFill>
            <a:srgbClr val="E5E7E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320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217" y="1684022"/>
            <a:ext cx="20805745" cy="1034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7229856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altLang="ko-KR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HTML </a:t>
            </a:r>
            <a:r>
              <a:rPr lang="ko-KR" altLang="en-US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깊게 들어가기    </a:t>
            </a:r>
            <a:endParaRPr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503045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그래서 가운데 정렬은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…? – div</a:t>
            </a: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의 내용물    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</a:t>
            </a:r>
            <a:endParaRPr b="1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5060" y="5541073"/>
            <a:ext cx="19604008" cy="373094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6568166" y="5541073"/>
            <a:ext cx="4243578" cy="685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34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520" y="2987040"/>
            <a:ext cx="77724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42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2" descr="Artboard Copy 1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99557"/>
            <a:ext cx="24384001" cy="14158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2" descr="Fill 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2"/>
          <p:cNvSpPr txBox="1"/>
          <p:nvPr/>
        </p:nvSpPr>
        <p:spPr>
          <a:xfrm>
            <a:off x="1517625" y="1934725"/>
            <a:ext cx="66636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rial"/>
              <a:buNone/>
            </a:pPr>
            <a:r>
              <a:rPr lang="en-US" sz="7500" i="0" u="none" strike="noStrike" cap="non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감사합니다 👍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1" name="Google Shape;181;p12"/>
          <p:cNvSpPr txBox="1"/>
          <p:nvPr/>
        </p:nvSpPr>
        <p:spPr>
          <a:xfrm>
            <a:off x="1517625" y="3730075"/>
            <a:ext cx="10591800" cy="16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</a:pPr>
            <a:r>
              <a:rPr lang="en-US" sz="3500" i="0" u="none" strike="noStrike" cap="non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개인 관련 정보 (이메일, 페이스북 등)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</a:pPr>
            <a:r>
              <a:rPr lang="en-US" sz="3500" i="0" u="sng" strike="noStrike" cap="non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  <a:hlinkClick r:id="rId5"/>
              </a:rPr>
              <a:t>contact@sullivanproject.io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7229856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altLang="ko-KR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HTML </a:t>
            </a:r>
            <a:r>
              <a:rPr lang="ko-KR" altLang="en-US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깊게 들어가기    </a:t>
            </a:r>
            <a:endParaRPr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503045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그래서 가운데 정렬은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…? – div</a:t>
            </a: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  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</a:t>
            </a:r>
            <a:endParaRPr b="1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056" y="3287275"/>
            <a:ext cx="9031061" cy="104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44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 descr="Fill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17859" y="12280128"/>
            <a:ext cx="4508500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1219200" y="1127199"/>
            <a:ext cx="7229856" cy="64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1A9"/>
              </a:buClr>
              <a:buSzPts val="3500"/>
              <a:buFont typeface="Arial"/>
              <a:buNone/>
            </a:pPr>
            <a:r>
              <a:rPr lang="en-US" altLang="ko-KR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HTML </a:t>
            </a:r>
            <a:r>
              <a:rPr lang="ko-KR" altLang="en-US" sz="3500" dirty="0" smtClean="0">
                <a:solidFill>
                  <a:srgbClr val="97A1A9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깊게 들어가기    </a:t>
            </a:r>
            <a:endParaRPr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19200" y="1908264"/>
            <a:ext cx="1503045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518"/>
              </a:buClr>
              <a:buSzPts val="6000"/>
              <a:buFont typeface="Arial"/>
              <a:buNone/>
            </a:pPr>
            <a:r>
              <a:rPr lang="ko-KR" altLang="en-US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사진 넣어주기    </a:t>
            </a:r>
            <a:r>
              <a:rPr lang="en-US" altLang="ko-KR" sz="6000" b="1" dirty="0" smtClean="0">
                <a:solidFill>
                  <a:srgbClr val="111518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KR"/>
                <a:sym typeface="Noto Sans KR"/>
              </a:rPr>
              <a:t> </a:t>
            </a:r>
            <a:endParaRPr b="1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KR"/>
              <a:sym typeface="Noto Sans KR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700" y="5118811"/>
            <a:ext cx="21847659" cy="207042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964133" y="5811125"/>
            <a:ext cx="13625695" cy="685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683968" y="7589166"/>
            <a:ext cx="26917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FF0000"/>
                </a:solidFill>
              </a:rPr>
              <a:t>이미지 주소 </a:t>
            </a:r>
            <a:r>
              <a:rPr lang="en-US" altLang="ko-KR" sz="3200" dirty="0" smtClean="0">
                <a:solidFill>
                  <a:srgbClr val="FF0000"/>
                </a:solidFill>
              </a:rPr>
              <a:t>?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79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2159</TotalTime>
  <Words>538</Words>
  <Application>Microsoft Office PowerPoint</Application>
  <PresentationFormat>사용자 지정</PresentationFormat>
  <Paragraphs>135</Paragraphs>
  <Slides>71</Slides>
  <Notes>70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78" baseType="lpstr">
      <vt:lpstr>Arial</vt:lpstr>
      <vt:lpstr>Helvetica Neue</vt:lpstr>
      <vt:lpstr>Noto Sans CJK KR Medium</vt:lpstr>
      <vt:lpstr>Noto Sans KR</vt:lpstr>
      <vt:lpstr>맑은 고딕</vt:lpstr>
      <vt:lpstr>Helvetica Neue Light</vt:lpstr>
      <vt:lpstr>21_BasicWhite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Jeff Lee</dc:creator>
  <cp:lastModifiedBy>Jeff Lee</cp:lastModifiedBy>
  <cp:revision>45</cp:revision>
  <dcterms:modified xsi:type="dcterms:W3CDTF">2020-08-16T14:54:17Z</dcterms:modified>
</cp:coreProperties>
</file>